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6CCA6-A87C-4F46-B40C-6D473B158E61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1BE34-F592-4540-9FE0-1E59B62D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1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1BE34-F592-4540-9FE0-1E59B62D41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C9959D4-1A11-4204-A65A-C8A236AF9D65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5CB951C-2B31-4C25-90DE-449C65CA75E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4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38200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295400"/>
            <a:ext cx="83058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3058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219200"/>
            <a:ext cx="8458200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219200"/>
            <a:ext cx="8458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382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38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382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5863"/>
            <a:ext cx="8382000" cy="491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295400"/>
            <a:ext cx="81534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229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3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66824"/>
            <a:ext cx="80772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4582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0010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219200"/>
            <a:ext cx="8763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4582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800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599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382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610599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ROTATION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295400"/>
            <a:ext cx="84582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42</TotalTime>
  <Words>47</Words>
  <Application>Microsoft Office PowerPoint</Application>
  <PresentationFormat>On-screen Show (4:3)</PresentationFormat>
  <Paragraphs>24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Apex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  <vt:lpstr>3D ROTATION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ROTATION </dc:title>
  <dc:creator>Dr.Fared</dc:creator>
  <cp:lastModifiedBy>Dr.Fared</cp:lastModifiedBy>
  <cp:revision>9</cp:revision>
  <dcterms:created xsi:type="dcterms:W3CDTF">2020-03-19T20:07:39Z</dcterms:created>
  <dcterms:modified xsi:type="dcterms:W3CDTF">2020-03-21T10:41:13Z</dcterms:modified>
</cp:coreProperties>
</file>